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64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7" r:id="rId25"/>
    <p:sldId id="318" r:id="rId26"/>
    <p:sldId id="319" r:id="rId27"/>
    <p:sldId id="316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9" r:id="rId37"/>
    <p:sldId id="27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076CA15-4E61-49A9-B697-DF9AB52EE186}"/>
              </a:ext>
            </a:extLst>
          </p:cNvPr>
          <p:cNvSpPr txBox="1"/>
          <p:nvPr/>
        </p:nvSpPr>
        <p:spPr>
          <a:xfrm>
            <a:off x="1450426" y="3588126"/>
            <a:ext cx="28270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/>
              <a:t>GERANDO CERTIFICADO DIGITAL PRÉPRIO</a:t>
            </a:r>
          </a:p>
        </p:txBody>
      </p:sp>
    </p:spTree>
    <p:extLst>
      <p:ext uri="{BB962C8B-B14F-4D97-AF65-F5344CB8AC3E}">
        <p14:creationId xmlns:p14="http://schemas.microsoft.com/office/powerpoint/2010/main" val="8755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8E178B6-FAF6-495E-84D3-7BBA87B2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6E59F97-9145-4373-A49C-D81532C1D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2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E0EF44E-6FD1-4F33-A5F8-5AD95CDAA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3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19D67F2-25B9-4D2A-BEAC-0872565AC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709"/>
            <a:ext cx="12192000" cy="568480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DE40119-E784-4DB3-8865-4D5A6602C7F2}"/>
              </a:ext>
            </a:extLst>
          </p:cNvPr>
          <p:cNvSpPr/>
          <p:nvPr/>
        </p:nvSpPr>
        <p:spPr>
          <a:xfrm>
            <a:off x="4865982" y="256483"/>
            <a:ext cx="1600118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MINAS GERAIS</a:t>
            </a:r>
          </a:p>
        </p:txBody>
      </p:sp>
    </p:spTree>
    <p:extLst>
      <p:ext uri="{BB962C8B-B14F-4D97-AF65-F5344CB8AC3E}">
        <p14:creationId xmlns:p14="http://schemas.microsoft.com/office/powerpoint/2010/main" val="62754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0C3492D-482E-409E-807A-881AAD3E6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981"/>
            <a:ext cx="12192000" cy="598673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732FA1B-B6CF-43D9-A6B2-F321B388C39A}"/>
              </a:ext>
            </a:extLst>
          </p:cNvPr>
          <p:cNvSpPr/>
          <p:nvPr/>
        </p:nvSpPr>
        <p:spPr>
          <a:xfrm>
            <a:off x="5021257" y="152968"/>
            <a:ext cx="1476623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JUIZ DE FORA</a:t>
            </a:r>
            <a:endParaRPr lang="pt-B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72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7664550-B58C-4D41-84F1-3D5478D6E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2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3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60B59B8-1478-45A4-800A-AB5EC7566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585"/>
            <a:ext cx="12192000" cy="611612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1A4DC68-9885-4CF1-9A45-ADB55C50CBB7}"/>
              </a:ext>
            </a:extLst>
          </p:cNvPr>
          <p:cNvSpPr/>
          <p:nvPr/>
        </p:nvSpPr>
        <p:spPr>
          <a:xfrm>
            <a:off x="4874319" y="36512"/>
            <a:ext cx="2443361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SENAC COORPORATION</a:t>
            </a:r>
          </a:p>
        </p:txBody>
      </p:sp>
    </p:spTree>
    <p:extLst>
      <p:ext uri="{BB962C8B-B14F-4D97-AF65-F5344CB8AC3E}">
        <p14:creationId xmlns:p14="http://schemas.microsoft.com/office/powerpoint/2010/main" val="346105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EC4D486-76FA-486B-9AA4-62E5AFAF8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453"/>
            <a:ext cx="12191999" cy="614200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1145422-1AFA-4953-A829-B6C0C8E9E8C2}"/>
              </a:ext>
            </a:extLst>
          </p:cNvPr>
          <p:cNvSpPr/>
          <p:nvPr/>
        </p:nvSpPr>
        <p:spPr>
          <a:xfrm>
            <a:off x="4874319" y="36512"/>
            <a:ext cx="2279022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PROFESSOR ROBERTO</a:t>
            </a:r>
          </a:p>
        </p:txBody>
      </p:sp>
    </p:spTree>
    <p:extLst>
      <p:ext uri="{BB962C8B-B14F-4D97-AF65-F5344CB8AC3E}">
        <p14:creationId xmlns:p14="http://schemas.microsoft.com/office/powerpoint/2010/main" val="199712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F2BD475-8190-48E7-BCBE-56ED38119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178"/>
            <a:ext cx="12192000" cy="623228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DD2F7A0-5BD9-44C7-9D60-DC06EF22CC06}"/>
              </a:ext>
            </a:extLst>
          </p:cNvPr>
          <p:cNvSpPr/>
          <p:nvPr/>
        </p:nvSpPr>
        <p:spPr>
          <a:xfrm>
            <a:off x="4117221" y="0"/>
            <a:ext cx="3957558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robertoprofessoreletronica@gmail.com</a:t>
            </a:r>
          </a:p>
        </p:txBody>
      </p:sp>
    </p:spTree>
    <p:extLst>
      <p:ext uri="{BB962C8B-B14F-4D97-AF65-F5344CB8AC3E}">
        <p14:creationId xmlns:p14="http://schemas.microsoft.com/office/powerpoint/2010/main" val="216230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9A43ABA-A5D5-46E5-B2F4-D2C458811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3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0AFD6E1-17FF-4000-A52D-731799745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7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49EF660-B5A1-421D-9FC8-304B6E480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1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3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465F847-AD14-4AFC-BA33-A5D249BB4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607170" cy="662508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3E9DC89-92E2-4A4D-9C78-032100A29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170" y="0"/>
            <a:ext cx="6584830" cy="662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5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362F8F4-15D0-4FC2-8966-9B06F8860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90922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4CFEF2D-CC12-4CD7-8A7E-91C147131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2007"/>
            <a:ext cx="12191999" cy="47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5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CD5828C-8CA7-4567-A4AC-7242E8690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9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5A07C93-B95F-4218-8405-E586001B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3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B615741-D0FC-481D-85C2-12BA2A78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59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2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9BC6A5F-7FB9-4507-8C31-A17C4EC54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4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4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1F0684C-4620-4C0E-B971-1733C2588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9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213B4AA-7413-4F5C-B4FA-D34AB2B08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4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8ABAA5C-F69A-44E5-ABD7-7A53F83BB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3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CED758C-B082-41D7-84AC-47E393055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5611564-9543-467E-9C90-0B79C1580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1999" cy="317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0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1381ECC-FDF6-464E-BA31-2AACB6310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5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6EB057F-6A33-449D-BC2E-570F78DEA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3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F2473D4-E85E-4FCB-96F6-CDEB53CA2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64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8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9ABE367-EAFE-49F4-9ED0-44F28C090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6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24878ED-C719-4F68-9426-188A4E33F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409575"/>
            <a:ext cx="9058275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67A274B-FCE2-4A3C-AED3-031D22F6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58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8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8530615-7BA3-4344-9E53-C17899492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58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6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1E8B523-700C-4465-9A6F-4BA7E61A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3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D97B1C9-1D2C-4C9D-9C21-4AA147E5121C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253A44"/>
                </a:solidFill>
                <a:latin typeface="Source Serif Pro"/>
              </a:rPr>
              <a:t>A </a:t>
            </a:r>
            <a:r>
              <a:rPr lang="pt-BR" b="1" dirty="0">
                <a:solidFill>
                  <a:srgbClr val="253A44"/>
                </a:solidFill>
                <a:latin typeface="Source Serif Pro"/>
              </a:rPr>
              <a:t>Figura 1</a:t>
            </a:r>
            <a:r>
              <a:rPr lang="pt-BR" dirty="0">
                <a:solidFill>
                  <a:srgbClr val="253A44"/>
                </a:solidFill>
                <a:latin typeface="Source Serif Pro"/>
              </a:rPr>
              <a:t> mostra a página de download para plataforma </a:t>
            </a:r>
            <a:r>
              <a:rPr lang="pt-BR" i="1" dirty="0">
                <a:solidFill>
                  <a:srgbClr val="253A44"/>
                </a:solidFill>
                <a:latin typeface="Source Serif Pro"/>
              </a:rPr>
              <a:t>Windows</a:t>
            </a:r>
            <a:r>
              <a:rPr lang="pt-BR" dirty="0">
                <a:solidFill>
                  <a:srgbClr val="253A44"/>
                </a:solidFill>
                <a:latin typeface="Source Serif Pro"/>
              </a:rPr>
              <a:t> do </a:t>
            </a:r>
            <a:r>
              <a:rPr lang="pt-BR" i="1" dirty="0" err="1">
                <a:solidFill>
                  <a:srgbClr val="253A44"/>
                </a:solidFill>
                <a:latin typeface="Source Serif Pro"/>
              </a:rPr>
              <a:t>OpenSSL</a:t>
            </a:r>
            <a:r>
              <a:rPr lang="pt-BR" dirty="0">
                <a:solidFill>
                  <a:srgbClr val="253A44"/>
                </a:solidFill>
                <a:latin typeface="Source Serif Pro"/>
              </a:rPr>
              <a:t>. Escolha a primeira opção “</a:t>
            </a:r>
            <a:r>
              <a:rPr lang="pt-BR" i="1" dirty="0">
                <a:solidFill>
                  <a:srgbClr val="253A44"/>
                </a:solidFill>
                <a:latin typeface="Source Serif Pro"/>
              </a:rPr>
              <a:t>Win32 </a:t>
            </a:r>
            <a:r>
              <a:rPr lang="pt-BR" i="1" dirty="0" err="1">
                <a:solidFill>
                  <a:srgbClr val="253A44"/>
                </a:solidFill>
                <a:latin typeface="Source Serif Pro"/>
              </a:rPr>
              <a:t>OpenSSL</a:t>
            </a:r>
            <a:r>
              <a:rPr lang="pt-BR" i="1" dirty="0">
                <a:solidFill>
                  <a:srgbClr val="253A44"/>
                </a:solidFill>
                <a:latin typeface="Source Serif Pro"/>
              </a:rPr>
              <a:t> v1.0.1i Light</a:t>
            </a:r>
            <a:r>
              <a:rPr lang="pt-BR" dirty="0">
                <a:solidFill>
                  <a:srgbClr val="253A44"/>
                </a:solidFill>
                <a:latin typeface="Source Serif Pro"/>
              </a:rPr>
              <a:t>”.</a:t>
            </a:r>
          </a:p>
          <a:p>
            <a:r>
              <a:rPr lang="pt-BR" dirty="0"/>
              <a:t>https://slproweb.com/products/Win32OpenSSL.html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15010D-E11D-4747-B6D7-501A58F3E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016"/>
            <a:ext cx="12191999" cy="577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7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8D3298B-80C0-4A09-944E-A0ADF9205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7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6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895641D-1A8E-4D92-A58F-2E3CF91D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6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66C56B0-4167-471C-98C4-AB4351B64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6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01E15CA-D34D-4333-9AF1-6AC11470D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9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1071</TotalTime>
  <Words>58</Words>
  <Application>Microsoft Office PowerPoint</Application>
  <PresentationFormat>Widescreen</PresentationFormat>
  <Paragraphs>8</Paragraphs>
  <Slides>37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Source Serif Pro</vt:lpstr>
      <vt:lpstr>Times New Roman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96</cp:revision>
  <dcterms:created xsi:type="dcterms:W3CDTF">2021-01-29T11:30:57Z</dcterms:created>
  <dcterms:modified xsi:type="dcterms:W3CDTF">2022-11-10T17:58:34Z</dcterms:modified>
</cp:coreProperties>
</file>